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38" r:id="rId3"/>
    <p:sldId id="287" r:id="rId4"/>
    <p:sldId id="263" r:id="rId5"/>
    <p:sldId id="369" r:id="rId6"/>
    <p:sldId id="257" r:id="rId7"/>
    <p:sldId id="258" r:id="rId8"/>
    <p:sldId id="372" r:id="rId9"/>
    <p:sldId id="371" r:id="rId10"/>
    <p:sldId id="368" r:id="rId11"/>
    <p:sldId id="370" r:id="rId12"/>
    <p:sldId id="329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1914CD-D804-45A1-94F4-D1FF564C9277}" v="50" dt="2020-02-11T22:00:21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9" autoAdjust="0"/>
    <p:restoredTop sz="95199" autoAdjust="0"/>
  </p:normalViewPr>
  <p:slideViewPr>
    <p:cSldViewPr snapToGrid="0">
      <p:cViewPr>
        <p:scale>
          <a:sx n="100" d="100"/>
          <a:sy n="100" d="100"/>
        </p:scale>
        <p:origin x="1320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Rogala" userId="879f120d197dab03" providerId="LiveId" clId="{FD52BFD6-486F-4DB7-8CAA-A1BEAB30650B}"/>
  </pc:docChgLst>
  <pc:docChgLst>
    <pc:chgData name="Piotr Rogala" userId="879f120d197dab03" providerId="LiveId" clId="{D11914CD-D804-45A1-94F4-D1FF564C9277}"/>
    <pc:docChg chg="undo redo custSel addSld delSld modSld sldOrd">
      <pc:chgData name="Piotr Rogala" userId="879f120d197dab03" providerId="LiveId" clId="{D11914CD-D804-45A1-94F4-D1FF564C9277}" dt="2020-02-11T22:01:27.286" v="580" actId="167"/>
      <pc:docMkLst>
        <pc:docMk/>
      </pc:docMkLst>
      <pc:sldChg chg="addSp delSp modSp">
        <pc:chgData name="Piotr Rogala" userId="879f120d197dab03" providerId="LiveId" clId="{D11914CD-D804-45A1-94F4-D1FF564C9277}" dt="2020-02-11T15:17:15.300" v="565" actId="20577"/>
        <pc:sldMkLst>
          <pc:docMk/>
          <pc:sldMk cId="3640714703" sldId="256"/>
        </pc:sldMkLst>
        <pc:spChg chg="mod">
          <ac:chgData name="Piotr Rogala" userId="879f120d197dab03" providerId="LiveId" clId="{D11914CD-D804-45A1-94F4-D1FF564C9277}" dt="2020-02-11T12:02:25.161" v="343" actId="20577"/>
          <ac:spMkLst>
            <pc:docMk/>
            <pc:sldMk cId="3640714703" sldId="256"/>
            <ac:spMk id="2" creationId="{00000000-0000-0000-0000-000000000000}"/>
          </ac:spMkLst>
        </pc:spChg>
        <pc:spChg chg="mod">
          <ac:chgData name="Piotr Rogala" userId="879f120d197dab03" providerId="LiveId" clId="{D11914CD-D804-45A1-94F4-D1FF564C9277}" dt="2020-02-11T15:17:15.300" v="565" actId="20577"/>
          <ac:spMkLst>
            <pc:docMk/>
            <pc:sldMk cId="3640714703" sldId="256"/>
            <ac:spMk id="3" creationId="{00000000-0000-0000-0000-000000000000}"/>
          </ac:spMkLst>
        </pc:spChg>
        <pc:picChg chg="add mod">
          <ac:chgData name="Piotr Rogala" userId="879f120d197dab03" providerId="LiveId" clId="{D11914CD-D804-45A1-94F4-D1FF564C9277}" dt="2020-02-11T11:55:58.581" v="108" actId="1076"/>
          <ac:picMkLst>
            <pc:docMk/>
            <pc:sldMk cId="3640714703" sldId="256"/>
            <ac:picMk id="8" creationId="{0266C78D-62B6-4787-BCC4-E8BC7A76687E}"/>
          </ac:picMkLst>
        </pc:picChg>
        <pc:picChg chg="mod">
          <ac:chgData name="Piotr Rogala" userId="879f120d197dab03" providerId="LiveId" clId="{D11914CD-D804-45A1-94F4-D1FF564C9277}" dt="2020-02-11T11:55:58.052" v="107" actId="1076"/>
          <ac:picMkLst>
            <pc:docMk/>
            <pc:sldMk cId="3640714703" sldId="256"/>
            <ac:picMk id="9" creationId="{BB020C42-475A-402C-A722-FEDA4B532956}"/>
          </ac:picMkLst>
        </pc:picChg>
        <pc:picChg chg="mod">
          <ac:chgData name="Piotr Rogala" userId="879f120d197dab03" providerId="LiveId" clId="{D11914CD-D804-45A1-94F4-D1FF564C9277}" dt="2020-02-11T11:55:58.836" v="109" actId="1076"/>
          <ac:picMkLst>
            <pc:docMk/>
            <pc:sldMk cId="3640714703" sldId="256"/>
            <ac:picMk id="20" creationId="{00000000-0000-0000-0000-000000000000}"/>
          </ac:picMkLst>
        </pc:picChg>
        <pc:picChg chg="mod">
          <ac:chgData name="Piotr Rogala" userId="879f120d197dab03" providerId="LiveId" clId="{D11914CD-D804-45A1-94F4-D1FF564C9277}" dt="2020-02-11T11:55:58.836" v="109" actId="1076"/>
          <ac:picMkLst>
            <pc:docMk/>
            <pc:sldMk cId="3640714703" sldId="256"/>
            <ac:picMk id="21" creationId="{00000000-0000-0000-0000-000000000000}"/>
          </ac:picMkLst>
        </pc:picChg>
        <pc:picChg chg="add del mod">
          <ac:chgData name="Piotr Rogala" userId="879f120d197dab03" providerId="LiveId" clId="{D11914CD-D804-45A1-94F4-D1FF564C9277}" dt="2020-02-11T11:53:37.150" v="25" actId="478"/>
          <ac:picMkLst>
            <pc:docMk/>
            <pc:sldMk cId="3640714703" sldId="256"/>
            <ac:picMk id="1026" creationId="{09B9B0B5-EC62-4F39-9954-A27D2FBC2045}"/>
          </ac:picMkLst>
        </pc:picChg>
      </pc:sldChg>
      <pc:sldChg chg="add">
        <pc:chgData name="Piotr Rogala" userId="879f120d197dab03" providerId="LiveId" clId="{D11914CD-D804-45A1-94F4-D1FF564C9277}" dt="2020-02-11T13:59:48.501" v="487"/>
        <pc:sldMkLst>
          <pc:docMk/>
          <pc:sldMk cId="2494449104" sldId="257"/>
        </pc:sldMkLst>
      </pc:sldChg>
      <pc:sldChg chg="add">
        <pc:chgData name="Piotr Rogala" userId="879f120d197dab03" providerId="LiveId" clId="{D11914CD-D804-45A1-94F4-D1FF564C9277}" dt="2020-02-11T13:59:48.501" v="487"/>
        <pc:sldMkLst>
          <pc:docMk/>
          <pc:sldMk cId="284411079" sldId="258"/>
        </pc:sldMkLst>
      </pc:sldChg>
      <pc:sldChg chg="del">
        <pc:chgData name="Piotr Rogala" userId="879f120d197dab03" providerId="LiveId" clId="{D11914CD-D804-45A1-94F4-D1FF564C9277}" dt="2020-02-11T14:25:04.098" v="488" actId="2696"/>
        <pc:sldMkLst>
          <pc:docMk/>
          <pc:sldMk cId="870940583" sldId="259"/>
        </pc:sldMkLst>
      </pc:sldChg>
      <pc:sldChg chg="delSp del">
        <pc:chgData name="Piotr Rogala" userId="879f120d197dab03" providerId="LiveId" clId="{D11914CD-D804-45A1-94F4-D1FF564C9277}" dt="2020-02-11T12:01:26.260" v="334" actId="2696"/>
        <pc:sldMkLst>
          <pc:docMk/>
          <pc:sldMk cId="3119593997" sldId="282"/>
        </pc:sldMkLst>
        <pc:picChg chg="del">
          <ac:chgData name="Piotr Rogala" userId="879f120d197dab03" providerId="LiveId" clId="{D11914CD-D804-45A1-94F4-D1FF564C9277}" dt="2020-02-11T12:01:17.381" v="331" actId="478"/>
          <ac:picMkLst>
            <pc:docMk/>
            <pc:sldMk cId="3119593997" sldId="282"/>
            <ac:picMk id="2" creationId="{A95C357C-8564-49E3-BF7F-EBCF5041BB8B}"/>
          </ac:picMkLst>
        </pc:picChg>
      </pc:sldChg>
      <pc:sldChg chg="addSp delSp modSp">
        <pc:chgData name="Piotr Rogala" userId="879f120d197dab03" providerId="LiveId" clId="{D11914CD-D804-45A1-94F4-D1FF564C9277}" dt="2020-02-11T14:54:23.033" v="540" actId="20577"/>
        <pc:sldMkLst>
          <pc:docMk/>
          <pc:sldMk cId="3087168381" sldId="369"/>
        </pc:sldMkLst>
        <pc:spChg chg="mod">
          <ac:chgData name="Piotr Rogala" userId="879f120d197dab03" providerId="LiveId" clId="{D11914CD-D804-45A1-94F4-D1FF564C9277}" dt="2020-02-11T14:54:23.033" v="540" actId="20577"/>
          <ac:spMkLst>
            <pc:docMk/>
            <pc:sldMk cId="3087168381" sldId="369"/>
            <ac:spMk id="3" creationId="{70AF8EC4-81BC-4364-9F81-5069777083DD}"/>
          </ac:spMkLst>
        </pc:spChg>
        <pc:picChg chg="add del">
          <ac:chgData name="Piotr Rogala" userId="879f120d197dab03" providerId="LiveId" clId="{D11914CD-D804-45A1-94F4-D1FF564C9277}" dt="2020-02-11T11:56:41.393" v="155" actId="478"/>
          <ac:picMkLst>
            <pc:docMk/>
            <pc:sldMk cId="3087168381" sldId="369"/>
            <ac:picMk id="4" creationId="{071D2C43-5E9E-44BD-9D25-22751A3EC0C2}"/>
          </ac:picMkLst>
        </pc:picChg>
        <pc:picChg chg="add del mod">
          <ac:chgData name="Piotr Rogala" userId="879f120d197dab03" providerId="LiveId" clId="{D11914CD-D804-45A1-94F4-D1FF564C9277}" dt="2020-02-11T14:53:53.163" v="523" actId="478"/>
          <ac:picMkLst>
            <pc:docMk/>
            <pc:sldMk cId="3087168381" sldId="369"/>
            <ac:picMk id="4" creationId="{5DF0E428-C3D8-482E-81A1-408F7075BD44}"/>
          </ac:picMkLst>
        </pc:picChg>
        <pc:picChg chg="add del mod">
          <ac:chgData name="Piotr Rogala" userId="879f120d197dab03" providerId="LiveId" clId="{D11914CD-D804-45A1-94F4-D1FF564C9277}" dt="2020-02-11T12:35:22.093" v="484" actId="478"/>
          <ac:picMkLst>
            <pc:docMk/>
            <pc:sldMk cId="3087168381" sldId="369"/>
            <ac:picMk id="5" creationId="{2849D8D8-3D12-413F-9823-D9FDC0CA85B9}"/>
          </ac:picMkLst>
        </pc:picChg>
        <pc:picChg chg="add mod">
          <ac:chgData name="Piotr Rogala" userId="879f120d197dab03" providerId="LiveId" clId="{D11914CD-D804-45A1-94F4-D1FF564C9277}" dt="2020-02-11T14:53:59.669" v="529" actId="1076"/>
          <ac:picMkLst>
            <pc:docMk/>
            <pc:sldMk cId="3087168381" sldId="369"/>
            <ac:picMk id="6" creationId="{B10AE356-E4E8-4EF7-897B-4E624D51E131}"/>
          </ac:picMkLst>
        </pc:picChg>
        <pc:picChg chg="add del mod">
          <ac:chgData name="Piotr Rogala" userId="879f120d197dab03" providerId="LiveId" clId="{D11914CD-D804-45A1-94F4-D1FF564C9277}" dt="2020-02-11T11:55:53.165" v="94"/>
          <ac:picMkLst>
            <pc:docMk/>
            <pc:sldMk cId="3087168381" sldId="369"/>
            <ac:picMk id="2050" creationId="{BF2F5E09-6719-4299-B00F-145543C7B391}"/>
          </ac:picMkLst>
        </pc:picChg>
        <pc:picChg chg="add mod">
          <ac:chgData name="Piotr Rogala" userId="879f120d197dab03" providerId="LiveId" clId="{D11914CD-D804-45A1-94F4-D1FF564C9277}" dt="2020-02-11T12:34:21.987" v="481" actId="1076"/>
          <ac:picMkLst>
            <pc:docMk/>
            <pc:sldMk cId="3087168381" sldId="369"/>
            <ac:picMk id="2052" creationId="{29721F39-98F7-485A-9DBA-2EA1A0A13B49}"/>
          </ac:picMkLst>
        </pc:picChg>
      </pc:sldChg>
      <pc:sldChg chg="delSp modSp add ord">
        <pc:chgData name="Piotr Rogala" userId="879f120d197dab03" providerId="LiveId" clId="{D11914CD-D804-45A1-94F4-D1FF564C9277}" dt="2020-02-11T12:03:56.691" v="385" actId="20577"/>
        <pc:sldMkLst>
          <pc:docMk/>
          <pc:sldMk cId="3093416999" sldId="370"/>
        </pc:sldMkLst>
        <pc:spChg chg="mod">
          <ac:chgData name="Piotr Rogala" userId="879f120d197dab03" providerId="LiveId" clId="{D11914CD-D804-45A1-94F4-D1FF564C9277}" dt="2020-02-11T12:01:34.631" v="341" actId="20577"/>
          <ac:spMkLst>
            <pc:docMk/>
            <pc:sldMk cId="3093416999" sldId="370"/>
            <ac:spMk id="2" creationId="{D0E623C2-D6F0-4E06-9971-FF444F7E8FD9}"/>
          </ac:spMkLst>
        </pc:spChg>
        <pc:spChg chg="mod">
          <ac:chgData name="Piotr Rogala" userId="879f120d197dab03" providerId="LiveId" clId="{D11914CD-D804-45A1-94F4-D1FF564C9277}" dt="2020-02-11T12:03:56.691" v="385" actId="20577"/>
          <ac:spMkLst>
            <pc:docMk/>
            <pc:sldMk cId="3093416999" sldId="370"/>
            <ac:spMk id="3" creationId="{70AF8EC4-81BC-4364-9F81-5069777083DD}"/>
          </ac:spMkLst>
        </pc:spChg>
        <pc:picChg chg="del">
          <ac:chgData name="Piotr Rogala" userId="879f120d197dab03" providerId="LiveId" clId="{D11914CD-D804-45A1-94F4-D1FF564C9277}" dt="2020-02-11T12:03:22.101" v="375" actId="478"/>
          <ac:picMkLst>
            <pc:docMk/>
            <pc:sldMk cId="3093416999" sldId="370"/>
            <ac:picMk id="5" creationId="{2849D8D8-3D12-413F-9823-D9FDC0CA85B9}"/>
          </ac:picMkLst>
        </pc:picChg>
        <pc:picChg chg="del">
          <ac:chgData name="Piotr Rogala" userId="879f120d197dab03" providerId="LiveId" clId="{D11914CD-D804-45A1-94F4-D1FF564C9277}" dt="2020-02-11T12:03:21.309" v="374" actId="478"/>
          <ac:picMkLst>
            <pc:docMk/>
            <pc:sldMk cId="3093416999" sldId="370"/>
            <ac:picMk id="2052" creationId="{29721F39-98F7-485A-9DBA-2EA1A0A13B49}"/>
          </ac:picMkLst>
        </pc:picChg>
      </pc:sldChg>
      <pc:sldChg chg="addSp delSp modSp add">
        <pc:chgData name="Piotr Rogala" userId="879f120d197dab03" providerId="LiveId" clId="{D11914CD-D804-45A1-94F4-D1FF564C9277}" dt="2020-02-11T22:01:27.286" v="580" actId="167"/>
        <pc:sldMkLst>
          <pc:docMk/>
          <pc:sldMk cId="4049099617" sldId="371"/>
        </pc:sldMkLst>
        <pc:spChg chg="del mod">
          <ac:chgData name="Piotr Rogala" userId="879f120d197dab03" providerId="LiveId" clId="{D11914CD-D804-45A1-94F4-D1FF564C9277}" dt="2020-02-11T12:11:01.849" v="458" actId="478"/>
          <ac:spMkLst>
            <pc:docMk/>
            <pc:sldMk cId="4049099617" sldId="371"/>
            <ac:spMk id="2" creationId="{92B2B4A0-6EFF-4EAA-8FBE-A6D14546FFB6}"/>
          </ac:spMkLst>
        </pc:spChg>
        <pc:spChg chg="del">
          <ac:chgData name="Piotr Rogala" userId="879f120d197dab03" providerId="LiveId" clId="{D11914CD-D804-45A1-94F4-D1FF564C9277}" dt="2020-02-11T12:08:44.553" v="427"/>
          <ac:spMkLst>
            <pc:docMk/>
            <pc:sldMk cId="4049099617" sldId="371"/>
            <ac:spMk id="3" creationId="{6727748D-3B74-4FF0-A730-FD2DD00CA916}"/>
          </ac:spMkLst>
        </pc:spChg>
        <pc:spChg chg="add del mod">
          <ac:chgData name="Piotr Rogala" userId="879f120d197dab03" providerId="LiveId" clId="{D11914CD-D804-45A1-94F4-D1FF564C9277}" dt="2020-02-11T12:11:09.816" v="462" actId="478"/>
          <ac:spMkLst>
            <pc:docMk/>
            <pc:sldMk cId="4049099617" sldId="371"/>
            <ac:spMk id="7" creationId="{2218D8D9-DD6C-4774-8AB6-F603F9AECB65}"/>
          </ac:spMkLst>
        </pc:spChg>
        <pc:spChg chg="add del mod">
          <ac:chgData name="Piotr Rogala" userId="879f120d197dab03" providerId="LiveId" clId="{D11914CD-D804-45A1-94F4-D1FF564C9277}" dt="2020-02-11T12:11:03.989" v="459" actId="478"/>
          <ac:spMkLst>
            <pc:docMk/>
            <pc:sldMk cId="4049099617" sldId="371"/>
            <ac:spMk id="10" creationId="{69C8D776-37D9-4507-B48F-5A9ABAD14447}"/>
          </ac:spMkLst>
        </pc:spChg>
        <pc:picChg chg="add del mod ord modCrop">
          <ac:chgData name="Piotr Rogala" userId="879f120d197dab03" providerId="LiveId" clId="{D11914CD-D804-45A1-94F4-D1FF564C9277}" dt="2020-02-11T21:48:33.238" v="566" actId="478"/>
          <ac:picMkLst>
            <pc:docMk/>
            <pc:sldMk cId="4049099617" sldId="371"/>
            <ac:picMk id="2" creationId="{B2282814-C37C-4FEA-B2F3-27A668E064D2}"/>
          </ac:picMkLst>
        </pc:picChg>
        <pc:picChg chg="add mod ord modCrop">
          <ac:chgData name="Piotr Rogala" userId="879f120d197dab03" providerId="LiveId" clId="{D11914CD-D804-45A1-94F4-D1FF564C9277}" dt="2020-02-11T22:01:27.286" v="580" actId="167"/>
          <ac:picMkLst>
            <pc:docMk/>
            <pc:sldMk cId="4049099617" sldId="371"/>
            <ac:picMk id="3" creationId="{18FB1776-5BF4-48EA-827E-1275B1BE9C1F}"/>
          </ac:picMkLst>
        </pc:picChg>
        <pc:picChg chg="add del mod modCrop">
          <ac:chgData name="Piotr Rogala" userId="879f120d197dab03" providerId="LiveId" clId="{D11914CD-D804-45A1-94F4-D1FF564C9277}" dt="2020-02-11T14:31:19.641" v="516" actId="478"/>
          <ac:picMkLst>
            <pc:docMk/>
            <pc:sldMk cId="4049099617" sldId="371"/>
            <ac:picMk id="4" creationId="{A1D34AF7-F2A3-42AC-9F46-29D304A8A9E1}"/>
          </ac:picMkLst>
        </pc:picChg>
        <pc:picChg chg="add del mod">
          <ac:chgData name="Piotr Rogala" userId="879f120d197dab03" providerId="LiveId" clId="{D11914CD-D804-45A1-94F4-D1FF564C9277}" dt="2020-02-11T12:10:31.922" v="450" actId="478"/>
          <ac:picMkLst>
            <pc:docMk/>
            <pc:sldMk cId="4049099617" sldId="371"/>
            <ac:picMk id="5" creationId="{4701C758-B256-453E-98D2-8636EF6E805B}"/>
          </ac:picMkLst>
        </pc:picChg>
        <pc:picChg chg="add mod">
          <ac:chgData name="Piotr Rogala" userId="879f120d197dab03" providerId="LiveId" clId="{D11914CD-D804-45A1-94F4-D1FF564C9277}" dt="2020-02-11T14:32:20.683" v="521" actId="1076"/>
          <ac:picMkLst>
            <pc:docMk/>
            <pc:sldMk cId="4049099617" sldId="371"/>
            <ac:picMk id="5" creationId="{6A2E487F-B4C6-45FD-B715-CD92A1D94282}"/>
          </ac:picMkLst>
        </pc:picChg>
        <pc:picChg chg="add del mod ord">
          <ac:chgData name="Piotr Rogala" userId="879f120d197dab03" providerId="LiveId" clId="{D11914CD-D804-45A1-94F4-D1FF564C9277}" dt="2020-02-11T14:29:49.230" v="499" actId="478"/>
          <ac:picMkLst>
            <pc:docMk/>
            <pc:sldMk cId="4049099617" sldId="371"/>
            <ac:picMk id="8" creationId="{7030FCE3-D138-4CB8-86A4-A5786C560027}"/>
          </ac:picMkLst>
        </pc:picChg>
      </pc:sldChg>
      <pc:sldChg chg="add">
        <pc:chgData name="Piotr Rogala" userId="879f120d197dab03" providerId="LiveId" clId="{D11914CD-D804-45A1-94F4-D1FF564C9277}" dt="2020-02-11T13:59:48.501" v="487"/>
        <pc:sldMkLst>
          <pc:docMk/>
          <pc:sldMk cId="695281243" sldId="372"/>
        </pc:sldMkLst>
      </pc:sldChg>
    </pc:docChg>
  </pc:docChgLst>
  <pc:docChgLst>
    <pc:chgData name="Piotr Rogala" userId="879f120d197dab03" providerId="LiveId" clId="{9584A5D2-2D79-429F-8AA6-D483A66CA626}"/>
  </pc:docChgLst>
  <pc:docChgLst>
    <pc:chgData name="Piotr Rogala" userId="879f120d197dab03" providerId="LiveId" clId="{C36F9574-796A-467F-A87E-C38377501F5B}"/>
    <pc:docChg chg="custSel addSld modSld sldOrd">
      <pc:chgData name="Piotr Rogala" userId="879f120d197dab03" providerId="LiveId" clId="{C36F9574-796A-467F-A87E-C38377501F5B}" dt="2019-10-21T19:05:09.961" v="165" actId="1076"/>
      <pc:docMkLst>
        <pc:docMk/>
      </pc:docMkLst>
      <pc:sldChg chg="addSp delSp">
        <pc:chgData name="Piotr Rogala" userId="879f120d197dab03" providerId="LiveId" clId="{C36F9574-796A-467F-A87E-C38377501F5B}" dt="2019-10-20T10:34:45.741" v="2"/>
        <pc:sldMkLst>
          <pc:docMk/>
          <pc:sldMk cId="870940583" sldId="259"/>
        </pc:sldMkLst>
        <pc:spChg chg="add del">
          <ac:chgData name="Piotr Rogala" userId="879f120d197dab03" providerId="LiveId" clId="{C36F9574-796A-467F-A87E-C38377501F5B}" dt="2019-10-20T10:34:43.114" v="1"/>
          <ac:spMkLst>
            <pc:docMk/>
            <pc:sldMk cId="870940583" sldId="259"/>
            <ac:spMk id="11" creationId="{8F6D487C-A197-4098-A901-2D86325D6245}"/>
          </ac:spMkLst>
        </pc:spChg>
        <pc:spChg chg="add del">
          <ac:chgData name="Piotr Rogala" userId="879f120d197dab03" providerId="LiveId" clId="{C36F9574-796A-467F-A87E-C38377501F5B}" dt="2019-10-20T10:34:43.114" v="1"/>
          <ac:spMkLst>
            <pc:docMk/>
            <pc:sldMk cId="870940583" sldId="259"/>
            <ac:spMk id="12" creationId="{4BA45ADD-F984-4DB1-92E0-9D155A82AD1C}"/>
          </ac:spMkLst>
        </pc:spChg>
        <pc:spChg chg="add">
          <ac:chgData name="Piotr Rogala" userId="879f120d197dab03" providerId="LiveId" clId="{C36F9574-796A-467F-A87E-C38377501F5B}" dt="2019-10-20T10:34:45.741" v="2"/>
          <ac:spMkLst>
            <pc:docMk/>
            <pc:sldMk cId="870940583" sldId="259"/>
            <ac:spMk id="18" creationId="{4A3C9F5C-E966-4F39-89A4-0AACD66698A7}"/>
          </ac:spMkLst>
        </pc:spChg>
        <pc:spChg chg="add">
          <ac:chgData name="Piotr Rogala" userId="879f120d197dab03" providerId="LiveId" clId="{C36F9574-796A-467F-A87E-C38377501F5B}" dt="2019-10-20T10:34:45.741" v="2"/>
          <ac:spMkLst>
            <pc:docMk/>
            <pc:sldMk cId="870940583" sldId="259"/>
            <ac:spMk id="19" creationId="{8081116A-1095-4024-86BA-086F8ABFD370}"/>
          </ac:spMkLst>
        </pc:spChg>
        <pc:picChg chg="add del">
          <ac:chgData name="Piotr Rogala" userId="879f120d197dab03" providerId="LiveId" clId="{C36F9574-796A-467F-A87E-C38377501F5B}" dt="2019-10-20T10:34:43.114" v="1"/>
          <ac:picMkLst>
            <pc:docMk/>
            <pc:sldMk cId="870940583" sldId="259"/>
            <ac:picMk id="13" creationId="{BB23871E-A82E-457D-9497-42D71BC76F35}"/>
          </ac:picMkLst>
        </pc:picChg>
        <pc:picChg chg="add del">
          <ac:chgData name="Piotr Rogala" userId="879f120d197dab03" providerId="LiveId" clId="{C36F9574-796A-467F-A87E-C38377501F5B}" dt="2019-10-20T10:34:43.114" v="1"/>
          <ac:picMkLst>
            <pc:docMk/>
            <pc:sldMk cId="870940583" sldId="259"/>
            <ac:picMk id="14" creationId="{D2C99100-6105-414F-9722-CB2B11C57B9B}"/>
          </ac:picMkLst>
        </pc:picChg>
        <pc:picChg chg="add del">
          <ac:chgData name="Piotr Rogala" userId="879f120d197dab03" providerId="LiveId" clId="{C36F9574-796A-467F-A87E-C38377501F5B}" dt="2019-10-20T10:34:43.114" v="1"/>
          <ac:picMkLst>
            <pc:docMk/>
            <pc:sldMk cId="870940583" sldId="259"/>
            <ac:picMk id="15" creationId="{718606FD-A6D0-4718-996D-4F2E9EDE6160}"/>
          </ac:picMkLst>
        </pc:picChg>
        <pc:picChg chg="add del">
          <ac:chgData name="Piotr Rogala" userId="879f120d197dab03" providerId="LiveId" clId="{C36F9574-796A-467F-A87E-C38377501F5B}" dt="2019-10-20T10:34:43.114" v="1"/>
          <ac:picMkLst>
            <pc:docMk/>
            <pc:sldMk cId="870940583" sldId="259"/>
            <ac:picMk id="16" creationId="{E85F72C3-9381-46C6-93BF-180012594D20}"/>
          </ac:picMkLst>
        </pc:picChg>
        <pc:picChg chg="add del">
          <ac:chgData name="Piotr Rogala" userId="879f120d197dab03" providerId="LiveId" clId="{C36F9574-796A-467F-A87E-C38377501F5B}" dt="2019-10-20T10:34:43.114" v="1"/>
          <ac:picMkLst>
            <pc:docMk/>
            <pc:sldMk cId="870940583" sldId="259"/>
            <ac:picMk id="17" creationId="{883E2852-79AA-40EF-96F2-ACE0E67DE250}"/>
          </ac:picMkLst>
        </pc:picChg>
        <pc:picChg chg="add">
          <ac:chgData name="Piotr Rogala" userId="879f120d197dab03" providerId="LiveId" clId="{C36F9574-796A-467F-A87E-C38377501F5B}" dt="2019-10-20T10:34:45.741" v="2"/>
          <ac:picMkLst>
            <pc:docMk/>
            <pc:sldMk cId="870940583" sldId="259"/>
            <ac:picMk id="20" creationId="{9214B340-991E-4F90-8D2C-1DAE4E9B5E54}"/>
          </ac:picMkLst>
        </pc:picChg>
        <pc:picChg chg="add">
          <ac:chgData name="Piotr Rogala" userId="879f120d197dab03" providerId="LiveId" clId="{C36F9574-796A-467F-A87E-C38377501F5B}" dt="2019-10-20T10:34:45.741" v="2"/>
          <ac:picMkLst>
            <pc:docMk/>
            <pc:sldMk cId="870940583" sldId="259"/>
            <ac:picMk id="21" creationId="{873FFEB0-23A3-41F1-B43A-DF492F7B236E}"/>
          </ac:picMkLst>
        </pc:picChg>
        <pc:picChg chg="add">
          <ac:chgData name="Piotr Rogala" userId="879f120d197dab03" providerId="LiveId" clId="{C36F9574-796A-467F-A87E-C38377501F5B}" dt="2019-10-20T10:34:45.741" v="2"/>
          <ac:picMkLst>
            <pc:docMk/>
            <pc:sldMk cId="870940583" sldId="259"/>
            <ac:picMk id="22" creationId="{C2A83340-399C-403A-B2FB-D76011879531}"/>
          </ac:picMkLst>
        </pc:picChg>
        <pc:picChg chg="add">
          <ac:chgData name="Piotr Rogala" userId="879f120d197dab03" providerId="LiveId" clId="{C36F9574-796A-467F-A87E-C38377501F5B}" dt="2019-10-20T10:34:45.741" v="2"/>
          <ac:picMkLst>
            <pc:docMk/>
            <pc:sldMk cId="870940583" sldId="259"/>
            <ac:picMk id="23" creationId="{E336C1A6-9571-4983-BAB4-1AE9E37950B2}"/>
          </ac:picMkLst>
        </pc:picChg>
        <pc:picChg chg="add">
          <ac:chgData name="Piotr Rogala" userId="879f120d197dab03" providerId="LiveId" clId="{C36F9574-796A-467F-A87E-C38377501F5B}" dt="2019-10-20T10:34:45.741" v="2"/>
          <ac:picMkLst>
            <pc:docMk/>
            <pc:sldMk cId="870940583" sldId="259"/>
            <ac:picMk id="24" creationId="{E838F7B8-AE75-44F6-B7C9-3ACFC13D50AD}"/>
          </ac:picMkLst>
        </pc:picChg>
      </pc:sldChg>
      <pc:sldChg chg="addSp modAnim">
        <pc:chgData name="Piotr Rogala" userId="879f120d197dab03" providerId="LiveId" clId="{C36F9574-796A-467F-A87E-C38377501F5B}" dt="2019-10-20T10:54:32.317" v="6"/>
        <pc:sldMkLst>
          <pc:docMk/>
          <pc:sldMk cId="3061414217" sldId="263"/>
        </pc:sldMkLst>
        <pc:picChg chg="add">
          <ac:chgData name="Piotr Rogala" userId="879f120d197dab03" providerId="LiveId" clId="{C36F9574-796A-467F-A87E-C38377501F5B}" dt="2019-10-20T10:38:14.826" v="3"/>
          <ac:picMkLst>
            <pc:docMk/>
            <pc:sldMk cId="3061414217" sldId="263"/>
            <ac:picMk id="5" creationId="{414F424C-96EC-4CC3-861E-5DDDB45C1AE5}"/>
          </ac:picMkLst>
        </pc:picChg>
        <pc:picChg chg="add">
          <ac:chgData name="Piotr Rogala" userId="879f120d197dab03" providerId="LiveId" clId="{C36F9574-796A-467F-A87E-C38377501F5B}" dt="2019-10-20T10:54:00.372" v="5"/>
          <ac:picMkLst>
            <pc:docMk/>
            <pc:sldMk cId="3061414217" sldId="263"/>
            <ac:picMk id="6" creationId="{BD02AF4A-D01E-4DE3-9E7D-812EC52C49C7}"/>
          </ac:picMkLst>
        </pc:picChg>
      </pc:sldChg>
      <pc:sldChg chg="addSp">
        <pc:chgData name="Piotr Rogala" userId="879f120d197dab03" providerId="LiveId" clId="{C36F9574-796A-467F-A87E-C38377501F5B}" dt="2019-10-20T10:56:17.332" v="8"/>
        <pc:sldMkLst>
          <pc:docMk/>
          <pc:sldMk cId="3119593997" sldId="282"/>
        </pc:sldMkLst>
        <pc:picChg chg="add">
          <ac:chgData name="Piotr Rogala" userId="879f120d197dab03" providerId="LiveId" clId="{C36F9574-796A-467F-A87E-C38377501F5B}" dt="2019-10-20T10:56:17.332" v="8"/>
          <ac:picMkLst>
            <pc:docMk/>
            <pc:sldMk cId="3119593997" sldId="282"/>
            <ac:picMk id="2" creationId="{A95C357C-8564-49E3-BF7F-EBCF5041BB8B}"/>
          </ac:picMkLst>
        </pc:picChg>
      </pc:sldChg>
      <pc:sldChg chg="ord">
        <pc:chgData name="Piotr Rogala" userId="879f120d197dab03" providerId="LiveId" clId="{C36F9574-796A-467F-A87E-C38377501F5B}" dt="2019-10-20T10:55:33.670" v="7"/>
        <pc:sldMkLst>
          <pc:docMk/>
          <pc:sldMk cId="2542791163" sldId="329"/>
        </pc:sldMkLst>
      </pc:sldChg>
      <pc:sldChg chg="addSp modSp add">
        <pc:chgData name="Piotr Rogala" userId="879f120d197dab03" providerId="LiveId" clId="{C36F9574-796A-467F-A87E-C38377501F5B}" dt="2019-10-21T19:05:09.961" v="165" actId="1076"/>
        <pc:sldMkLst>
          <pc:docMk/>
          <pc:sldMk cId="3087168381" sldId="369"/>
        </pc:sldMkLst>
        <pc:spChg chg="mod">
          <ac:chgData name="Piotr Rogala" userId="879f120d197dab03" providerId="LiveId" clId="{C36F9574-796A-467F-A87E-C38377501F5B}" dt="2019-10-21T19:04:56.112" v="164" actId="20577"/>
          <ac:spMkLst>
            <pc:docMk/>
            <pc:sldMk cId="3087168381" sldId="369"/>
            <ac:spMk id="3" creationId="{70AF8EC4-81BC-4364-9F81-5069777083DD}"/>
          </ac:spMkLst>
        </pc:spChg>
        <pc:picChg chg="add mod">
          <ac:chgData name="Piotr Rogala" userId="879f120d197dab03" providerId="LiveId" clId="{C36F9574-796A-467F-A87E-C38377501F5B}" dt="2019-10-21T19:05:09.961" v="165" actId="1076"/>
          <ac:picMkLst>
            <pc:docMk/>
            <pc:sldMk cId="3087168381" sldId="369"/>
            <ac:picMk id="4" creationId="{071D2C43-5E9E-44BD-9D25-22751A3EC0C2}"/>
          </ac:picMkLst>
        </pc:picChg>
      </pc:sldChg>
    </pc:docChg>
  </pc:docChgLst>
  <pc:docChgLst>
    <pc:chgData name="Piotr Rogala" userId="879f120d197dab03" providerId="LiveId" clId="{08E941E6-EBF5-134B-BDA8-5B8C64432581}"/>
    <pc:docChg chg="modSld sldOrd">
      <pc:chgData name="Piotr Rogala" userId="879f120d197dab03" providerId="LiveId" clId="{08E941E6-EBF5-134B-BDA8-5B8C64432581}" dt="2019-05-27T20:39:23.871" v="25" actId="1076"/>
      <pc:docMkLst>
        <pc:docMk/>
      </pc:docMkLst>
      <pc:sldChg chg="ord">
        <pc:chgData name="Piotr Rogala" userId="879f120d197dab03" providerId="LiveId" clId="{08E941E6-EBF5-134B-BDA8-5B8C64432581}" dt="2019-05-27T20:39:23.871" v="25" actId="1076"/>
        <pc:sldMkLst>
          <pc:docMk/>
          <pc:sldMk cId="3119593997" sldId="282"/>
        </pc:sldMkLst>
      </pc:sldChg>
      <pc:sldChg chg="modSp">
        <pc:chgData name="Piotr Rogala" userId="879f120d197dab03" providerId="LiveId" clId="{08E941E6-EBF5-134B-BDA8-5B8C64432581}" dt="2019-05-27T20:39:05.151" v="24" actId="20577"/>
        <pc:sldMkLst>
          <pc:docMk/>
          <pc:sldMk cId="1020289211" sldId="373"/>
        </pc:sldMkLst>
        <pc:spChg chg="mod">
          <ac:chgData name="Piotr Rogala" userId="879f120d197dab03" providerId="LiveId" clId="{08E941E6-EBF5-134B-BDA8-5B8C64432581}" dt="2019-05-27T20:39:05.151" v="24" actId="20577"/>
          <ac:spMkLst>
            <pc:docMk/>
            <pc:sldMk cId="1020289211" sldId="373"/>
            <ac:spMk id="5" creationId="{5F52B4B9-C92B-4D1E-85D5-2B821D302267}"/>
          </ac:spMkLst>
        </pc:spChg>
      </pc:sldChg>
    </pc:docChg>
  </pc:docChgLst>
  <pc:docChgLst>
    <pc:chgData name="Piotr Rogala" userId="879f120d197dab03" providerId="Windows Live" clId="Web-{614B0E6B-9BAF-4528-8730-4D6E6295BB75}"/>
    <pc:docChg chg="addSld modSld">
      <pc:chgData name="Piotr Rogala" userId="879f120d197dab03" providerId="Windows Live" clId="Web-{614B0E6B-9BAF-4528-8730-4D6E6295BB75}" dt="2019-02-26T09:00:41.354" v="43" actId="20577"/>
      <pc:docMkLst>
        <pc:docMk/>
      </pc:docMkLst>
      <pc:sldChg chg="addSp delSp modSp new">
        <pc:chgData name="Piotr Rogala" userId="879f120d197dab03" providerId="Windows Live" clId="Web-{614B0E6B-9BAF-4528-8730-4D6E6295BB75}" dt="2019-02-26T08:51:27.432" v="5" actId="1076"/>
        <pc:sldMkLst>
          <pc:docMk/>
          <pc:sldMk cId="3012052870" sldId="370"/>
        </pc:sldMkLst>
        <pc:spChg chg="del">
          <ac:chgData name="Piotr Rogala" userId="879f120d197dab03" providerId="Windows Live" clId="Web-{614B0E6B-9BAF-4528-8730-4D6E6295BB75}" dt="2019-02-26T08:51:13.041" v="1"/>
          <ac:spMkLst>
            <pc:docMk/>
            <pc:sldMk cId="3012052870" sldId="370"/>
            <ac:spMk id="3" creationId="{DAB89EC3-4B92-4F3B-89A9-DC8C5E99CD3C}"/>
          </ac:spMkLst>
        </pc:spChg>
        <pc:picChg chg="add mod ord">
          <ac:chgData name="Piotr Rogala" userId="879f120d197dab03" providerId="Windows Live" clId="Web-{614B0E6B-9BAF-4528-8730-4D6E6295BB75}" dt="2019-02-26T08:51:27.432" v="5" actId="1076"/>
          <ac:picMkLst>
            <pc:docMk/>
            <pc:sldMk cId="3012052870" sldId="370"/>
            <ac:picMk id="4" creationId="{89068FC9-A461-490D-A1FD-6216993372D3}"/>
          </ac:picMkLst>
        </pc:picChg>
      </pc:sldChg>
    </pc:docChg>
  </pc:docChgLst>
  <pc:docChgLst>
    <pc:chgData name="Piotr Rogala" userId="879f120d197dab03" providerId="LiveId" clId="{087832C8-CFED-4AD0-8944-7BAF1765FD69}"/>
  </pc:docChgLst>
  <pc:docChgLst>
    <pc:chgData name="Piotr Rogala" userId="879f120d197dab03" providerId="LiveId" clId="{4CB525D0-2556-4E68-AFB5-FC455CA95967}"/>
    <pc:docChg chg="undo custSel addSld delSld modSld sldOrd">
      <pc:chgData name="Piotr Rogala" userId="879f120d197dab03" providerId="LiveId" clId="{4CB525D0-2556-4E68-AFB5-FC455CA95967}" dt="2019-05-27T10:39:24.712" v="431" actId="1035"/>
      <pc:docMkLst>
        <pc:docMk/>
      </pc:docMkLst>
      <pc:sldChg chg="modSp">
        <pc:chgData name="Piotr Rogala" userId="879f120d197dab03" providerId="LiveId" clId="{4CB525D0-2556-4E68-AFB5-FC455CA95967}" dt="2019-05-27T09:49:52.366" v="1" actId="20577"/>
        <pc:sldMkLst>
          <pc:docMk/>
          <pc:sldMk cId="3640714703" sldId="256"/>
        </pc:sldMkLst>
        <pc:spChg chg="mod">
          <ac:chgData name="Piotr Rogala" userId="879f120d197dab03" providerId="LiveId" clId="{4CB525D0-2556-4E68-AFB5-FC455CA95967}" dt="2019-05-27T09:49:52.366" v="1" actId="20577"/>
          <ac:spMkLst>
            <pc:docMk/>
            <pc:sldMk cId="3640714703" sldId="256"/>
            <ac:spMk id="2" creationId="{00000000-0000-0000-0000-000000000000}"/>
          </ac:spMkLst>
        </pc:spChg>
      </pc:sldChg>
      <pc:sldChg chg="modSp">
        <pc:chgData name="Piotr Rogala" userId="879f120d197dab03" providerId="LiveId" clId="{4CB525D0-2556-4E68-AFB5-FC455CA95967}" dt="2019-05-27T10:10:20.386" v="44" actId="20577"/>
        <pc:sldMkLst>
          <pc:docMk/>
          <pc:sldMk cId="870940583" sldId="259"/>
        </pc:sldMkLst>
        <pc:spChg chg="mod">
          <ac:chgData name="Piotr Rogala" userId="879f120d197dab03" providerId="LiveId" clId="{4CB525D0-2556-4E68-AFB5-FC455CA95967}" dt="2019-05-27T10:10:20.386" v="44" actId="20577"/>
          <ac:spMkLst>
            <pc:docMk/>
            <pc:sldMk cId="870940583" sldId="259"/>
            <ac:spMk id="3" creationId="{00000000-0000-0000-0000-000000000000}"/>
          </ac:spMkLst>
        </pc:spChg>
      </pc:sldChg>
      <pc:sldChg chg="addSp delSp modSp">
        <pc:chgData name="Piotr Rogala" userId="879f120d197dab03" providerId="LiveId" clId="{4CB525D0-2556-4E68-AFB5-FC455CA95967}" dt="2019-05-27T10:29:40.856" v="270" actId="14100"/>
        <pc:sldMkLst>
          <pc:docMk/>
          <pc:sldMk cId="3119593997" sldId="282"/>
        </pc:sldMkLst>
        <pc:picChg chg="del">
          <ac:chgData name="Piotr Rogala" userId="879f120d197dab03" providerId="LiveId" clId="{4CB525D0-2556-4E68-AFB5-FC455CA95967}" dt="2019-05-27T10:28:19.740" v="252" actId="478"/>
          <ac:picMkLst>
            <pc:docMk/>
            <pc:sldMk cId="3119593997" sldId="282"/>
            <ac:picMk id="3" creationId="{A3A50257-B006-410C-B70D-65C7EA4DC116}"/>
          </ac:picMkLst>
        </pc:picChg>
        <pc:picChg chg="add mod">
          <ac:chgData name="Piotr Rogala" userId="879f120d197dab03" providerId="LiveId" clId="{4CB525D0-2556-4E68-AFB5-FC455CA95967}" dt="2019-05-27T10:29:40.856" v="270" actId="14100"/>
          <ac:picMkLst>
            <pc:docMk/>
            <pc:sldMk cId="3119593997" sldId="282"/>
            <ac:picMk id="4" creationId="{703C3540-15F3-4DD4-91FC-33E3C26C2B85}"/>
          </ac:picMkLst>
        </pc:picChg>
        <pc:picChg chg="add del mod">
          <ac:chgData name="Piotr Rogala" userId="879f120d197dab03" providerId="LiveId" clId="{4CB525D0-2556-4E68-AFB5-FC455CA95967}" dt="2019-05-27T10:29:18.033" v="263"/>
          <ac:picMkLst>
            <pc:docMk/>
            <pc:sldMk cId="3119593997" sldId="282"/>
            <ac:picMk id="6" creationId="{26C29DCA-7B1A-4D93-8372-54807493A57D}"/>
          </ac:picMkLst>
        </pc:picChg>
        <pc:picChg chg="add del mod">
          <ac:chgData name="Piotr Rogala" userId="879f120d197dab03" providerId="LiveId" clId="{4CB525D0-2556-4E68-AFB5-FC455CA95967}" dt="2019-05-27T10:29:04.542" v="260"/>
          <ac:picMkLst>
            <pc:docMk/>
            <pc:sldMk cId="3119593997" sldId="282"/>
            <ac:picMk id="8" creationId="{1B783DCB-DA4E-449C-9B7E-B58C4967B4BE}"/>
          </ac:picMkLst>
        </pc:picChg>
      </pc:sldChg>
      <pc:sldChg chg="addSp delSp modSp">
        <pc:chgData name="Piotr Rogala" userId="879f120d197dab03" providerId="LiveId" clId="{4CB525D0-2556-4E68-AFB5-FC455CA95967}" dt="2019-05-27T10:09:42.663" v="13" actId="20577"/>
        <pc:sldMkLst>
          <pc:docMk/>
          <pc:sldMk cId="2071354196" sldId="287"/>
        </pc:sldMkLst>
        <pc:spChg chg="mod">
          <ac:chgData name="Piotr Rogala" userId="879f120d197dab03" providerId="LiveId" clId="{4CB525D0-2556-4E68-AFB5-FC455CA95967}" dt="2019-05-27T10:09:42.663" v="13" actId="20577"/>
          <ac:spMkLst>
            <pc:docMk/>
            <pc:sldMk cId="2071354196" sldId="287"/>
            <ac:spMk id="2" creationId="{00000000-0000-0000-0000-000000000000}"/>
          </ac:spMkLst>
        </pc:spChg>
        <pc:picChg chg="add mod">
          <ac:chgData name="Piotr Rogala" userId="879f120d197dab03" providerId="LiveId" clId="{4CB525D0-2556-4E68-AFB5-FC455CA95967}" dt="2019-05-27T10:09:39.459" v="11" actId="1076"/>
          <ac:picMkLst>
            <pc:docMk/>
            <pc:sldMk cId="2071354196" sldId="287"/>
            <ac:picMk id="5" creationId="{2ECBCF25-C74B-4CB6-BD3A-D9DC6DDB3CAF}"/>
          </ac:picMkLst>
        </pc:picChg>
        <pc:picChg chg="del">
          <ac:chgData name="Piotr Rogala" userId="879f120d197dab03" providerId="LiveId" clId="{4CB525D0-2556-4E68-AFB5-FC455CA95967}" dt="2019-05-27T10:09:23.732" v="5" actId="478"/>
          <ac:picMkLst>
            <pc:docMk/>
            <pc:sldMk cId="2071354196" sldId="287"/>
            <ac:picMk id="1026" creationId="{03C1476E-6E82-4BD7-8ED5-8502C15CBB74}"/>
          </ac:picMkLst>
        </pc:picChg>
        <pc:picChg chg="del">
          <ac:chgData name="Piotr Rogala" userId="879f120d197dab03" providerId="LiveId" clId="{4CB525D0-2556-4E68-AFB5-FC455CA95967}" dt="2019-05-27T10:08:50.844" v="2" actId="478"/>
          <ac:picMkLst>
            <pc:docMk/>
            <pc:sldMk cId="2071354196" sldId="287"/>
            <ac:picMk id="1028" creationId="{00000000-0000-0000-0000-000000000000}"/>
          </ac:picMkLst>
        </pc:picChg>
      </pc:sldChg>
      <pc:sldChg chg="addSp delSp modSp">
        <pc:chgData name="Piotr Rogala" userId="879f120d197dab03" providerId="LiveId" clId="{4CB525D0-2556-4E68-AFB5-FC455CA95967}" dt="2019-05-27T10:25:46.704" v="251" actId="1038"/>
        <pc:sldMkLst>
          <pc:docMk/>
          <pc:sldMk cId="2542791163" sldId="329"/>
        </pc:sldMkLst>
        <pc:spChg chg="mod">
          <ac:chgData name="Piotr Rogala" userId="879f120d197dab03" providerId="LiveId" clId="{4CB525D0-2556-4E68-AFB5-FC455CA95967}" dt="2019-05-27T10:25:28.184" v="243" actId="1038"/>
          <ac:spMkLst>
            <pc:docMk/>
            <pc:sldMk cId="2542791163" sldId="329"/>
            <ac:spMk id="2" creationId="{E6CB7E9A-1437-4E69-8CDC-884960385F31}"/>
          </ac:spMkLst>
        </pc:spChg>
        <pc:picChg chg="add mod">
          <ac:chgData name="Piotr Rogala" userId="879f120d197dab03" providerId="LiveId" clId="{4CB525D0-2556-4E68-AFB5-FC455CA95967}" dt="2019-05-27T10:24:20.798" v="64" actId="1076"/>
          <ac:picMkLst>
            <pc:docMk/>
            <pc:sldMk cId="2542791163" sldId="329"/>
            <ac:picMk id="3" creationId="{4C20868B-E201-4331-A218-D11FE794AF6B}"/>
          </ac:picMkLst>
        </pc:picChg>
        <pc:picChg chg="del">
          <ac:chgData name="Piotr Rogala" userId="879f120d197dab03" providerId="LiveId" clId="{4CB525D0-2556-4E68-AFB5-FC455CA95967}" dt="2019-05-27T10:23:48.553" v="59" actId="478"/>
          <ac:picMkLst>
            <pc:docMk/>
            <pc:sldMk cId="2542791163" sldId="329"/>
            <ac:picMk id="11" creationId="{697F9154-A7F3-459B-BFF4-01D1C5FF8B6C}"/>
          </ac:picMkLst>
        </pc:picChg>
        <pc:cxnChg chg="mod">
          <ac:chgData name="Piotr Rogala" userId="879f120d197dab03" providerId="LiveId" clId="{4CB525D0-2556-4E68-AFB5-FC455CA95967}" dt="2019-05-27T10:25:43.516" v="244" actId="14100"/>
          <ac:cxnSpMkLst>
            <pc:docMk/>
            <pc:sldMk cId="2542791163" sldId="329"/>
            <ac:cxnSpMk id="6" creationId="{4B0C9696-601F-44C2-9B4B-84FD56C63DC9}"/>
          </ac:cxnSpMkLst>
        </pc:cxnChg>
        <pc:cxnChg chg="mod">
          <ac:chgData name="Piotr Rogala" userId="879f120d197dab03" providerId="LiveId" clId="{4CB525D0-2556-4E68-AFB5-FC455CA95967}" dt="2019-05-27T10:25:46.704" v="251" actId="1038"/>
          <ac:cxnSpMkLst>
            <pc:docMk/>
            <pc:sldMk cId="2542791163" sldId="329"/>
            <ac:cxnSpMk id="8" creationId="{692488F0-320A-4244-BDC3-89B461FA9C3E}"/>
          </ac:cxnSpMkLst>
        </pc:cxnChg>
      </pc:sldChg>
      <pc:sldChg chg="del">
        <pc:chgData name="Piotr Rogala" userId="879f120d197dab03" providerId="LiveId" clId="{4CB525D0-2556-4E68-AFB5-FC455CA95967}" dt="2019-05-27T10:14:33.308" v="58" actId="2696"/>
        <pc:sldMkLst>
          <pc:docMk/>
          <pc:sldMk cId="1684860627" sldId="335"/>
        </pc:sldMkLst>
      </pc:sldChg>
      <pc:sldChg chg="addSp delSp modSp">
        <pc:chgData name="Piotr Rogala" userId="879f120d197dab03" providerId="LiveId" clId="{4CB525D0-2556-4E68-AFB5-FC455CA95967}" dt="2019-05-27T10:14:16.919" v="56" actId="1076"/>
        <pc:sldMkLst>
          <pc:docMk/>
          <pc:sldMk cId="3012052870" sldId="370"/>
        </pc:sldMkLst>
        <pc:spChg chg="add mod">
          <ac:chgData name="Piotr Rogala" userId="879f120d197dab03" providerId="LiveId" clId="{4CB525D0-2556-4E68-AFB5-FC455CA95967}" dt="2019-05-27T10:14:07.314" v="55" actId="14100"/>
          <ac:spMkLst>
            <pc:docMk/>
            <pc:sldMk cId="3012052870" sldId="370"/>
            <ac:spMk id="5" creationId="{5BF60CC8-5B2A-48EE-9BC6-6C0F8D8344DE}"/>
          </ac:spMkLst>
        </pc:spChg>
        <pc:picChg chg="del">
          <ac:chgData name="Piotr Rogala" userId="879f120d197dab03" providerId="LiveId" clId="{4CB525D0-2556-4E68-AFB5-FC455CA95967}" dt="2019-05-27T10:12:07.141" v="45" actId="478"/>
          <ac:picMkLst>
            <pc:docMk/>
            <pc:sldMk cId="3012052870" sldId="370"/>
            <ac:picMk id="4" creationId="{89068FC9-A461-490D-A1FD-6216993372D3}"/>
          </ac:picMkLst>
        </pc:picChg>
        <pc:picChg chg="add mod">
          <ac:chgData name="Piotr Rogala" userId="879f120d197dab03" providerId="LiveId" clId="{4CB525D0-2556-4E68-AFB5-FC455CA95967}" dt="2019-05-27T10:14:16.919" v="56" actId="1076"/>
          <ac:picMkLst>
            <pc:docMk/>
            <pc:sldMk cId="3012052870" sldId="370"/>
            <ac:picMk id="1026" creationId="{16A53AE6-ABE3-42A1-A9F8-CF5D06B5AAFC}"/>
          </ac:picMkLst>
        </pc:picChg>
      </pc:sldChg>
      <pc:sldChg chg="addSp modSp add">
        <pc:chgData name="Piotr Rogala" userId="879f120d197dab03" providerId="LiveId" clId="{4CB525D0-2556-4E68-AFB5-FC455CA95967}" dt="2019-05-27T10:30:22.135" v="272" actId="1076"/>
        <pc:sldMkLst>
          <pc:docMk/>
          <pc:sldMk cId="2781575145" sldId="371"/>
        </pc:sldMkLst>
        <pc:picChg chg="add mod">
          <ac:chgData name="Piotr Rogala" userId="879f120d197dab03" providerId="LiveId" clId="{4CB525D0-2556-4E68-AFB5-FC455CA95967}" dt="2019-05-27T10:30:22.135" v="272" actId="1076"/>
          <ac:picMkLst>
            <pc:docMk/>
            <pc:sldMk cId="2781575145" sldId="371"/>
            <ac:picMk id="4" creationId="{C40DB0AF-27F8-468A-80E1-C752303A766F}"/>
          </ac:picMkLst>
        </pc:picChg>
      </pc:sldChg>
      <pc:sldChg chg="del">
        <pc:chgData name="Piotr Rogala" userId="879f120d197dab03" providerId="LiveId" clId="{4CB525D0-2556-4E68-AFB5-FC455CA95967}" dt="2019-05-27T10:14:25.379" v="57" actId="2696"/>
        <pc:sldMkLst>
          <pc:docMk/>
          <pc:sldMk cId="3325925826" sldId="371"/>
        </pc:sldMkLst>
      </pc:sldChg>
      <pc:sldChg chg="addSp delSp modSp add del">
        <pc:chgData name="Piotr Rogala" userId="879f120d197dab03" providerId="LiveId" clId="{4CB525D0-2556-4E68-AFB5-FC455CA95967}" dt="2019-05-27T10:09:47.528" v="14" actId="2696"/>
        <pc:sldMkLst>
          <pc:docMk/>
          <pc:sldMk cId="787551996" sldId="372"/>
        </pc:sldMkLst>
        <pc:spChg chg="del">
          <ac:chgData name="Piotr Rogala" userId="879f120d197dab03" providerId="LiveId" clId="{4CB525D0-2556-4E68-AFB5-FC455CA95967}" dt="2019-05-27T10:09:19.474" v="4" actId="931"/>
          <ac:spMkLst>
            <pc:docMk/>
            <pc:sldMk cId="787551996" sldId="372"/>
            <ac:spMk id="3" creationId="{EEECB9A2-34D8-4D10-B695-540EE34A6D63}"/>
          </ac:spMkLst>
        </pc:spChg>
        <pc:picChg chg="add mod">
          <ac:chgData name="Piotr Rogala" userId="879f120d197dab03" providerId="LiveId" clId="{4CB525D0-2556-4E68-AFB5-FC455CA95967}" dt="2019-05-27T10:09:19.474" v="4" actId="931"/>
          <ac:picMkLst>
            <pc:docMk/>
            <pc:sldMk cId="787551996" sldId="372"/>
            <ac:picMk id="5" creationId="{C9110EF5-CD46-4F7F-B6B2-61D3CDB13276}"/>
          </ac:picMkLst>
        </pc:picChg>
      </pc:sldChg>
      <pc:sldChg chg="addSp modSp add ord">
        <pc:chgData name="Piotr Rogala" userId="879f120d197dab03" providerId="LiveId" clId="{4CB525D0-2556-4E68-AFB5-FC455CA95967}" dt="2019-05-27T10:30:01.583" v="271" actId="1076"/>
        <pc:sldMkLst>
          <pc:docMk/>
          <pc:sldMk cId="950824895" sldId="372"/>
        </pc:sldMkLst>
        <pc:picChg chg="add mod">
          <ac:chgData name="Piotr Rogala" userId="879f120d197dab03" providerId="LiveId" clId="{4CB525D0-2556-4E68-AFB5-FC455CA95967}" dt="2019-05-27T10:30:01.583" v="271" actId="1076"/>
          <ac:picMkLst>
            <pc:docMk/>
            <pc:sldMk cId="950824895" sldId="372"/>
            <ac:picMk id="4" creationId="{F0B353D8-252C-4381-BD86-D4D4380AD2D4}"/>
          </ac:picMkLst>
        </pc:picChg>
      </pc:sldChg>
      <pc:sldChg chg="addSp delSp modSp add">
        <pc:chgData name="Piotr Rogala" userId="879f120d197dab03" providerId="LiveId" clId="{4CB525D0-2556-4E68-AFB5-FC455CA95967}" dt="2019-05-27T10:39:24.712" v="431" actId="1035"/>
        <pc:sldMkLst>
          <pc:docMk/>
          <pc:sldMk cId="1020289211" sldId="373"/>
        </pc:sldMkLst>
        <pc:spChg chg="del mod">
          <ac:chgData name="Piotr Rogala" userId="879f120d197dab03" providerId="LiveId" clId="{4CB525D0-2556-4E68-AFB5-FC455CA95967}" dt="2019-05-27T10:32:22.357" v="306" actId="478"/>
          <ac:spMkLst>
            <pc:docMk/>
            <pc:sldMk cId="1020289211" sldId="373"/>
            <ac:spMk id="2" creationId="{E0C3995C-1680-4C03-B2E6-0BC8F7ED9C01}"/>
          </ac:spMkLst>
        </pc:spChg>
        <pc:spChg chg="mod">
          <ac:chgData name="Piotr Rogala" userId="879f120d197dab03" providerId="LiveId" clId="{4CB525D0-2556-4E68-AFB5-FC455CA95967}" dt="2019-05-27T10:39:09.621" v="416" actId="1076"/>
          <ac:spMkLst>
            <pc:docMk/>
            <pc:sldMk cId="1020289211" sldId="373"/>
            <ac:spMk id="3" creationId="{BBB00F31-6803-4399-81D9-A56CF9CFB544}"/>
          </ac:spMkLst>
        </pc:spChg>
        <pc:spChg chg="add del">
          <ac:chgData name="Piotr Rogala" userId="879f120d197dab03" providerId="LiveId" clId="{4CB525D0-2556-4E68-AFB5-FC455CA95967}" dt="2019-05-27T10:30:55.700" v="275"/>
          <ac:spMkLst>
            <pc:docMk/>
            <pc:sldMk cId="1020289211" sldId="373"/>
            <ac:spMk id="4" creationId="{7F2FC971-DCE0-474B-A7D6-6C32A85FC7DA}"/>
          </ac:spMkLst>
        </pc:spChg>
        <pc:spChg chg="add mod">
          <ac:chgData name="Piotr Rogala" userId="879f120d197dab03" providerId="LiveId" clId="{4CB525D0-2556-4E68-AFB5-FC455CA95967}" dt="2019-05-27T10:34:11.787" v="398" actId="14838"/>
          <ac:spMkLst>
            <pc:docMk/>
            <pc:sldMk cId="1020289211" sldId="373"/>
            <ac:spMk id="5" creationId="{5F52B4B9-C92B-4D1E-85D5-2B821D302267}"/>
          </ac:spMkLst>
        </pc:spChg>
        <pc:graphicFrameChg chg="add del mod">
          <ac:chgData name="Piotr Rogala" userId="879f120d197dab03" providerId="LiveId" clId="{4CB525D0-2556-4E68-AFB5-FC455CA95967}" dt="2019-05-27T10:37:30.562" v="405" actId="478"/>
          <ac:graphicFrameMkLst>
            <pc:docMk/>
            <pc:sldMk cId="1020289211" sldId="373"/>
            <ac:graphicFrameMk id="6" creationId="{7BAB11ED-71DF-404E-83BF-86C8BA455165}"/>
          </ac:graphicFrameMkLst>
        </pc:graphicFrameChg>
        <pc:picChg chg="add mod ord">
          <ac:chgData name="Piotr Rogala" userId="879f120d197dab03" providerId="LiveId" clId="{4CB525D0-2556-4E68-AFB5-FC455CA95967}" dt="2019-05-27T10:39:24.712" v="431" actId="1035"/>
          <ac:picMkLst>
            <pc:docMk/>
            <pc:sldMk cId="1020289211" sldId="373"/>
            <ac:picMk id="8" creationId="{DCB249DB-1448-4018-B049-6277B93F3597}"/>
          </ac:picMkLst>
        </pc:picChg>
        <pc:picChg chg="add del">
          <ac:chgData name="Piotr Rogala" userId="879f120d197dab03" providerId="LiveId" clId="{4CB525D0-2556-4E68-AFB5-FC455CA95967}" dt="2019-05-27T10:30:55.700" v="275"/>
          <ac:picMkLst>
            <pc:docMk/>
            <pc:sldMk cId="1020289211" sldId="373"/>
            <ac:picMk id="2050" creationId="{9FBB4922-5EE9-4F47-AEB0-DEE03A281E03}"/>
          </ac:picMkLst>
        </pc:picChg>
        <pc:picChg chg="add del mod">
          <ac:chgData name="Piotr Rogala" userId="879f120d197dab03" providerId="LiveId" clId="{4CB525D0-2556-4E68-AFB5-FC455CA95967}" dt="2019-05-27T10:35:39.098" v="402" actId="478"/>
          <ac:picMkLst>
            <pc:docMk/>
            <pc:sldMk cId="1020289211" sldId="373"/>
            <ac:picMk id="2052" creationId="{B737D471-5C86-4E5C-8A4B-26F2BE0BDD3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9574-45D6-4E8B-8DAA-A9AFFB2692F0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09C53-9324-49EA-BE47-5BC3C1A761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097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652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259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84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35384"/>
            <a:ext cx="5646702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9800" y="2003920"/>
            <a:ext cx="5646702" cy="425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35384"/>
            <a:ext cx="5648920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50828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4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t>11-Feb-20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30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1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96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708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58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3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40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641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29A8-6A29-40B5-BE2B-AF91392E4268}" type="datetimeFigureOut">
              <a:rPr lang="pl-PL" smtClean="0"/>
              <a:t>11.02.2020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47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azureugp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eventbrite.com/e/azure-workshop-wrocaw-6-azure-devops-registration-9128212830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90521" y="1945532"/>
            <a:ext cx="10129736" cy="1569334"/>
          </a:xfrm>
        </p:spPr>
        <p:txBody>
          <a:bodyPr>
            <a:normAutofit/>
          </a:bodyPr>
          <a:lstStyle/>
          <a:p>
            <a:r>
              <a:rPr lang="pl-PL" sz="4800" b="1" dirty="0"/>
              <a:t>[WRO] 19 spotkanie Microsoft Azure User Group Poland we Wrocławiu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Piotr Rogala &amp; Michał Jankowski</a:t>
            </a:r>
          </a:p>
        </p:txBody>
      </p:sp>
      <p:pic>
        <p:nvPicPr>
          <p:cNvPr id="20" name="Obraz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10" y="5308650"/>
            <a:ext cx="3244135" cy="1177028"/>
          </a:xfrm>
          <a:prstGeom prst="rect">
            <a:avLst/>
          </a:prstGeom>
        </p:spPr>
      </p:pic>
      <p:pic>
        <p:nvPicPr>
          <p:cNvPr id="21" name="Obraz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296" y="5527692"/>
            <a:ext cx="2857500" cy="6096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BB020C42-475A-402C-A722-FEDA4B5329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86" y="4353536"/>
            <a:ext cx="3099666" cy="715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6C78D-62B6-4787-BCC4-E8BC7A766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174" y="4429919"/>
            <a:ext cx="4405904" cy="6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72E6AE-8EDB-4A42-B692-A819E3C5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książka, wewnątrz&#10;&#10;Opis wygenerowany przy wysokim poziomie pewności">
            <a:extLst>
              <a:ext uri="{FF2B5EF4-FFF2-40B4-BE49-F238E27FC236}">
                <a16:creationId xmlns:a16="http://schemas.microsoft.com/office/drawing/2014/main" id="{3FD3F374-0894-49FD-A445-ECF141C4A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632A5F5-D4D5-444F-8855-45814DA1B493}"/>
              </a:ext>
            </a:extLst>
          </p:cNvPr>
          <p:cNvSpPr/>
          <p:nvPr/>
        </p:nvSpPr>
        <p:spPr>
          <a:xfrm>
            <a:off x="8338126" y="5415380"/>
            <a:ext cx="385387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80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Stickers</a:t>
            </a:r>
            <a:endParaRPr lang="pl-PL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46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E623C2-D6F0-4E06-9971-FF444F7E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Today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AF8EC4-81BC-4364-9F81-506977708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dirty="0"/>
              <a:t>📌 </a:t>
            </a:r>
            <a:r>
              <a:rPr lang="pl-PL" sz="3600" dirty="0" err="1"/>
              <a:t>Autoscaling</a:t>
            </a:r>
            <a:r>
              <a:rPr lang="pl-PL" sz="3600" dirty="0"/>
              <a:t> w świecie wirtualnych maszyn - Virtual Machine </a:t>
            </a:r>
            <a:r>
              <a:rPr lang="pl-PL" sz="3600" dirty="0" err="1"/>
              <a:t>Scale</a:t>
            </a:r>
            <a:r>
              <a:rPr lang="pl-PL" sz="3600" dirty="0"/>
              <a:t> </a:t>
            </a:r>
            <a:r>
              <a:rPr lang="pl-PL" sz="3600" dirty="0" err="1"/>
              <a:t>Sets</a:t>
            </a:r>
            <a:r>
              <a:rPr lang="pl-PL" sz="3600" dirty="0"/>
              <a:t> w praktyce </a:t>
            </a:r>
          </a:p>
          <a:p>
            <a:pPr marL="0" indent="0">
              <a:buNone/>
            </a:pPr>
            <a:r>
              <a:rPr lang="pl-PL" sz="3600" dirty="0"/>
              <a:t>(</a:t>
            </a:r>
            <a:r>
              <a:rPr lang="pl-PL" sz="3600" b="1" dirty="0"/>
              <a:t>Mateusz </a:t>
            </a:r>
            <a:r>
              <a:rPr lang="pl-PL" sz="3600" b="1" dirty="0" err="1"/>
              <a:t>Ochęcki</a:t>
            </a:r>
            <a:r>
              <a:rPr lang="pl-PL" sz="3600" dirty="0"/>
              <a:t>)</a:t>
            </a:r>
          </a:p>
          <a:p>
            <a:pPr marL="0" indent="0">
              <a:buNone/>
            </a:pPr>
            <a:endParaRPr lang="pl-PL" sz="3600" dirty="0"/>
          </a:p>
          <a:p>
            <a:pPr marL="0" indent="0">
              <a:buNone/>
            </a:pPr>
            <a:r>
              <a:rPr lang="pl-PL" sz="3600" dirty="0"/>
              <a:t>📌 CI/CD </a:t>
            </a:r>
            <a:r>
              <a:rPr lang="pl-PL" sz="3600" dirty="0" err="1"/>
              <a:t>pipeline</a:t>
            </a:r>
            <a:r>
              <a:rPr lang="pl-PL" sz="3600" dirty="0"/>
              <a:t> dla modułu </a:t>
            </a:r>
            <a:r>
              <a:rPr lang="pl-PL" sz="3600" dirty="0" err="1"/>
              <a:t>powershell</a:t>
            </a:r>
            <a:r>
              <a:rPr lang="pl-PL" sz="3600" dirty="0"/>
              <a:t> za pomocą Azure </a:t>
            </a:r>
            <a:r>
              <a:rPr lang="pl-PL" sz="3600" dirty="0" err="1"/>
              <a:t>DevOps</a:t>
            </a:r>
            <a:r>
              <a:rPr lang="pl-PL" sz="3600" dirty="0"/>
              <a:t> oraz </a:t>
            </a:r>
            <a:r>
              <a:rPr lang="pl-PL" sz="3600" dirty="0" err="1"/>
              <a:t>NuGet</a:t>
            </a:r>
            <a:r>
              <a:rPr lang="pl-PL" sz="3600" dirty="0"/>
              <a:t> </a:t>
            </a:r>
          </a:p>
          <a:p>
            <a:pPr marL="0" indent="0">
              <a:buNone/>
            </a:pPr>
            <a:r>
              <a:rPr lang="pl-PL" sz="3600" dirty="0"/>
              <a:t>(</a:t>
            </a:r>
            <a:r>
              <a:rPr lang="pl-PL" sz="3600" b="1" dirty="0"/>
              <a:t>Krzysztof Kaczorowski &amp; Wojciech Guzik</a:t>
            </a:r>
            <a:r>
              <a:rPr lang="pl-PL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3416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E6CB7E9A-1437-4E69-8CDC-884960385F31}"/>
              </a:ext>
            </a:extLst>
          </p:cNvPr>
          <p:cNvSpPr/>
          <p:nvPr/>
        </p:nvSpPr>
        <p:spPr>
          <a:xfrm>
            <a:off x="165281" y="248356"/>
            <a:ext cx="45705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5400" dirty="0" err="1">
                <a:ln w="0"/>
              </a:rPr>
              <a:t>Questions</a:t>
            </a:r>
            <a:r>
              <a:rPr lang="pl-PL" sz="5400" dirty="0">
                <a:ln w="0"/>
              </a:rPr>
              <a:t>?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4B0C9696-601F-44C2-9B4B-84FD56C63DC9}"/>
              </a:ext>
            </a:extLst>
          </p:cNvPr>
          <p:cNvCxnSpPr>
            <a:cxnSpLocks/>
          </p:cNvCxnSpPr>
          <p:nvPr/>
        </p:nvCxnSpPr>
        <p:spPr>
          <a:xfrm>
            <a:off x="4233797" y="741336"/>
            <a:ext cx="5567819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92488F0-320A-4244-BDC3-89B461FA9C3E}"/>
              </a:ext>
            </a:extLst>
          </p:cNvPr>
          <p:cNvCxnSpPr>
            <a:cxnSpLocks/>
          </p:cNvCxnSpPr>
          <p:nvPr/>
        </p:nvCxnSpPr>
        <p:spPr>
          <a:xfrm>
            <a:off x="9785981" y="711604"/>
            <a:ext cx="0" cy="728889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4C20868B-E201-4331-A218-D11FE794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11" y="1544790"/>
            <a:ext cx="8807378" cy="52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9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708AFB-79EC-44AD-B991-32142B53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69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6600"/>
              <a:t>Hasło </a:t>
            </a:r>
            <a:r>
              <a:rPr lang="pl-PL" sz="6600" b="1"/>
              <a:t>AZURE</a:t>
            </a:r>
            <a:endParaRPr lang="pl-PL" sz="6600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59344B8-D300-4270-A337-47CBEC66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51" y="1639690"/>
            <a:ext cx="8009893" cy="52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9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Sponsor spotkania: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ECBCF25-C74B-4CB6-BD3A-D9DC6DDB3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10" y="2790462"/>
            <a:ext cx="9556379" cy="1277076"/>
          </a:xfrm>
        </p:spPr>
      </p:pic>
    </p:spTree>
    <p:extLst>
      <p:ext uri="{BB962C8B-B14F-4D97-AF65-F5344CB8AC3E}">
        <p14:creationId xmlns:p14="http://schemas.microsoft.com/office/powerpoint/2010/main" val="207135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05" y="231878"/>
            <a:ext cx="11692189" cy="1325563"/>
          </a:xfrm>
        </p:spPr>
        <p:txBody>
          <a:bodyPr>
            <a:normAutofit/>
          </a:bodyPr>
          <a:lstStyle/>
          <a:p>
            <a:r>
              <a:rPr lang="pl-PL" sz="4000" dirty="0"/>
              <a:t>G</a:t>
            </a:r>
            <a:r>
              <a:rPr lang="en-US" sz="4000" dirty="0" err="1"/>
              <a:t>rupa</a:t>
            </a:r>
            <a:r>
              <a:rPr lang="pl-PL" sz="4000" dirty="0"/>
              <a:t> </a:t>
            </a:r>
            <a:r>
              <a:rPr lang="en-US" sz="4000" dirty="0"/>
              <a:t>Microsoft Azure User Group Poland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05" y="138317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https://www.facebook.com/groups/azureugpl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1A28991-267B-4D88-9FA7-39CE3C670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5" y="2080860"/>
            <a:ext cx="9852833" cy="4545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791" y="4336131"/>
            <a:ext cx="5889303" cy="213278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BD02AF4A-D01E-4DE3-9E7D-812EC52C4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339" y="2973505"/>
            <a:ext cx="4669137" cy="13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E623C2-D6F0-4E06-9971-FF444F7E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Wrokshops</a:t>
            </a:r>
            <a:r>
              <a:rPr lang="pl-PL" dirty="0"/>
              <a:t> / </a:t>
            </a:r>
            <a:r>
              <a:rPr lang="pl-PL" dirty="0" err="1"/>
              <a:t>Meetups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AF8EC4-81BC-4364-9F81-506977708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15.02.2020 – </a:t>
            </a:r>
            <a:r>
              <a:rPr lang="pl-PL" dirty="0" err="1"/>
              <a:t>DevOps</a:t>
            </a:r>
            <a:r>
              <a:rPr lang="pl-PL" dirty="0"/>
              <a:t> Workshop (P. Rogala &amp; J. Podoba)</a:t>
            </a:r>
          </a:p>
          <a:p>
            <a:pPr lvl="1"/>
            <a:r>
              <a:rPr lang="pl-PL" dirty="0">
                <a:hlinkClick r:id="rId2"/>
              </a:rPr>
              <a:t>https://www.eventbrite.com/e/azure-workshop-wrocaw-6-azure-devops-registration-91282128303</a:t>
            </a:r>
            <a:endParaRPr lang="pl-PL" dirty="0"/>
          </a:p>
          <a:p>
            <a:pPr lvl="1"/>
            <a:endParaRPr lang="pl-PL" dirty="0"/>
          </a:p>
          <a:p>
            <a:r>
              <a:rPr lang="pl-PL" dirty="0"/>
              <a:t>03.03.2020 – </a:t>
            </a:r>
            <a:r>
              <a:rPr lang="pl-PL" dirty="0" err="1"/>
              <a:t>AzureDay</a:t>
            </a:r>
            <a:endParaRPr lang="pl-PL" dirty="0"/>
          </a:p>
          <a:p>
            <a:r>
              <a:rPr lang="pl-PL" dirty="0"/>
              <a:t>27.03.2020 – WROC#</a:t>
            </a:r>
          </a:p>
          <a:p>
            <a:r>
              <a:rPr lang="pl-PL" dirty="0"/>
              <a:t>Wrocław Marzec – przerwa</a:t>
            </a:r>
          </a:p>
          <a:p>
            <a:r>
              <a:rPr lang="pl-PL" dirty="0"/>
              <a:t>25.04.2020 – Global Azure – info wkrótce</a:t>
            </a:r>
          </a:p>
        </p:txBody>
      </p:sp>
      <p:pic>
        <p:nvPicPr>
          <p:cNvPr id="2052" name="Picture 4" descr="Image result for softserve">
            <a:extLst>
              <a:ext uri="{FF2B5EF4-FFF2-40B4-BE49-F238E27FC236}">
                <a16:creationId xmlns:a16="http://schemas.microsoft.com/office/drawing/2014/main" id="{29721F39-98F7-485A-9DBA-2EA1A0A13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261" y="2479717"/>
            <a:ext cx="4230928" cy="12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indoor, crossword, black, piece&#10;&#10;Description automatically generated">
            <a:extLst>
              <a:ext uri="{FF2B5EF4-FFF2-40B4-BE49-F238E27FC236}">
                <a16:creationId xmlns:a16="http://schemas.microsoft.com/office/drawing/2014/main" id="{B10AE356-E4E8-4EF7-897B-4E624D51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25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6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76DF-2116-4AA6-A9A9-A51032F14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8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1B05CA"/>
                </a:solidFill>
              </a:rPr>
              <a:t>6 edycja konferencji – 27 marca 2020, Wrocław</a:t>
            </a:r>
          </a:p>
          <a:p>
            <a:pPr marL="0" indent="0">
              <a:buNone/>
            </a:pPr>
            <a:br>
              <a:rPr lang="pl-PL" sz="1800" dirty="0">
                <a:solidFill>
                  <a:srgbClr val="1B05CA"/>
                </a:solidFill>
              </a:rPr>
            </a:br>
            <a:r>
              <a:rPr lang="pl-PL" sz="1800" dirty="0">
                <a:solidFill>
                  <a:srgbClr val="1B05CA"/>
                </a:solidFill>
              </a:rPr>
              <a:t>P</a:t>
            </a:r>
            <a:r>
              <a:rPr lang="en-US" sz="1800" dirty="0" err="1">
                <a:solidFill>
                  <a:srgbClr val="1B05CA"/>
                </a:solidFill>
              </a:rPr>
              <a:t>relegenci</a:t>
            </a:r>
            <a:r>
              <a:rPr lang="en-US" sz="1800" dirty="0">
                <a:solidFill>
                  <a:srgbClr val="1B05CA"/>
                </a:solidFill>
              </a:rPr>
              <a:t>: </a:t>
            </a:r>
            <a:br>
              <a:rPr lang="pl-PL" sz="1800" dirty="0">
                <a:solidFill>
                  <a:srgbClr val="1B05CA"/>
                </a:solidFill>
              </a:rPr>
            </a:br>
            <a:br>
              <a:rPr lang="pl-PL" sz="1800" dirty="0">
                <a:solidFill>
                  <a:srgbClr val="1B05CA"/>
                </a:solidFill>
              </a:rPr>
            </a:br>
            <a:r>
              <a:rPr lang="en-US" sz="1800" dirty="0">
                <a:solidFill>
                  <a:srgbClr val="1B05CA"/>
                </a:solidFill>
              </a:rPr>
              <a:t>Jon Skeet, Steve Gordon, Michael </a:t>
            </a:r>
            <a:r>
              <a:rPr lang="en-US" sz="1800" dirty="0" err="1">
                <a:solidFill>
                  <a:srgbClr val="1B05CA"/>
                </a:solidFill>
              </a:rPr>
              <a:t>Staib</a:t>
            </a:r>
            <a:r>
              <a:rPr lang="en-US" sz="1800" dirty="0">
                <a:solidFill>
                  <a:srgbClr val="1B05CA"/>
                </a:solidFill>
              </a:rPr>
              <a:t>, </a:t>
            </a:r>
            <a:br>
              <a:rPr lang="pl-PL" sz="1800" dirty="0">
                <a:solidFill>
                  <a:srgbClr val="1B05CA"/>
                </a:solidFill>
              </a:rPr>
            </a:br>
            <a:r>
              <a:rPr lang="en-US" sz="1800" dirty="0">
                <a:solidFill>
                  <a:srgbClr val="1B05CA"/>
                </a:solidFill>
              </a:rPr>
              <a:t>Layla Porter, Iris </a:t>
            </a:r>
            <a:r>
              <a:rPr lang="en-US" sz="1800" dirty="0" err="1">
                <a:solidFill>
                  <a:srgbClr val="1B05CA"/>
                </a:solidFill>
              </a:rPr>
              <a:t>Classon</a:t>
            </a:r>
            <a:r>
              <a:rPr lang="en-US" sz="1800" dirty="0">
                <a:solidFill>
                  <a:srgbClr val="1B05CA"/>
                </a:solidFill>
              </a:rPr>
              <a:t>, Mauro </a:t>
            </a:r>
            <a:r>
              <a:rPr lang="en-US" sz="1800" dirty="0" err="1">
                <a:solidFill>
                  <a:srgbClr val="1B05CA"/>
                </a:solidFill>
              </a:rPr>
              <a:t>Servienti</a:t>
            </a:r>
            <a:endParaRPr lang="pl-PL" sz="1800" dirty="0">
              <a:solidFill>
                <a:srgbClr val="1B05CA"/>
              </a:solidFill>
            </a:endParaRPr>
          </a:p>
          <a:p>
            <a:pPr marL="0" indent="0">
              <a:buNone/>
            </a:pPr>
            <a:endParaRPr lang="pl-PL" sz="1800" dirty="0">
              <a:solidFill>
                <a:srgbClr val="1B05CA"/>
              </a:solidFill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1B05CA"/>
                </a:solidFill>
              </a:rPr>
              <a:t>Warsztaty WROC# - 26 marca</a:t>
            </a:r>
          </a:p>
          <a:p>
            <a:pPr marL="0" indent="0">
              <a:buNone/>
            </a:pPr>
            <a:br>
              <a:rPr lang="pl-PL" sz="1800" dirty="0">
                <a:solidFill>
                  <a:srgbClr val="1B05CA"/>
                </a:solidFill>
              </a:rPr>
            </a:br>
            <a:r>
              <a:rPr lang="pl-PL" sz="1800" dirty="0">
                <a:solidFill>
                  <a:srgbClr val="1B05CA"/>
                </a:solidFill>
              </a:rPr>
              <a:t>Prowadzący: </a:t>
            </a:r>
            <a:br>
              <a:rPr lang="pl-PL" sz="1800" dirty="0">
                <a:solidFill>
                  <a:srgbClr val="1B05CA"/>
                </a:solidFill>
              </a:rPr>
            </a:br>
            <a:r>
              <a:rPr lang="pl-PL" sz="1800" dirty="0">
                <a:solidFill>
                  <a:srgbClr val="1B05CA"/>
                </a:solidFill>
              </a:rPr>
              <a:t>Michael Staib, Konrad Kokosa, </a:t>
            </a:r>
            <a:br>
              <a:rPr lang="pl-PL" sz="1800" dirty="0">
                <a:solidFill>
                  <a:srgbClr val="1B05CA"/>
                </a:solidFill>
              </a:rPr>
            </a:br>
            <a:r>
              <a:rPr lang="pl-PL" sz="1800" dirty="0">
                <a:solidFill>
                  <a:srgbClr val="1B05CA"/>
                </a:solidFill>
              </a:rPr>
              <a:t>Piotr Stapp i Jakub Gutkowski</a:t>
            </a:r>
          </a:p>
          <a:p>
            <a:pPr marL="0" indent="0">
              <a:buNone/>
            </a:pPr>
            <a:endParaRPr lang="pl-PL" sz="1800" dirty="0">
              <a:solidFill>
                <a:srgbClr val="1B05CA"/>
              </a:solidFill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1B05CA"/>
                </a:solidFill>
              </a:rPr>
              <a:t>Dochód z biletów na konferencję przekazujemy na cele charytatywne.</a:t>
            </a:r>
          </a:p>
          <a:p>
            <a:endParaRPr lang="pl-PL" sz="1800" dirty="0">
              <a:solidFill>
                <a:srgbClr val="1B05CA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ACFF10-2A86-4123-9F49-DA85B8B69432}"/>
              </a:ext>
            </a:extLst>
          </p:cNvPr>
          <p:cNvSpPr/>
          <p:nvPr/>
        </p:nvSpPr>
        <p:spPr>
          <a:xfrm>
            <a:off x="435428" y="6327342"/>
            <a:ext cx="2162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B05CA"/>
                </a:solidFill>
              </a:rPr>
              <a:t>www.wroc</a:t>
            </a:r>
            <a:r>
              <a:rPr lang="pl-PL" dirty="0">
                <a:solidFill>
                  <a:srgbClr val="FF6C43"/>
                </a:solidFill>
              </a:rPr>
              <a:t>sharp</a:t>
            </a:r>
            <a:r>
              <a:rPr lang="pl-PL" dirty="0">
                <a:solidFill>
                  <a:srgbClr val="1B05CA"/>
                </a:solidFill>
              </a:rPr>
              <a:t>.com</a:t>
            </a:r>
          </a:p>
        </p:txBody>
      </p:sp>
      <p:pic>
        <p:nvPicPr>
          <p:cNvPr id="11" name="Picture 10" descr="A picture containing man, standing, street, woman&#10;&#10;Description automatically generated">
            <a:extLst>
              <a:ext uri="{FF2B5EF4-FFF2-40B4-BE49-F238E27FC236}">
                <a16:creationId xmlns:a16="http://schemas.microsoft.com/office/drawing/2014/main" id="{BB9E7816-DED4-47F3-B423-7A7C20C84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2" r="27333"/>
          <a:stretch/>
        </p:blipFill>
        <p:spPr>
          <a:xfrm>
            <a:off x="7449879" y="0"/>
            <a:ext cx="4742121" cy="6858000"/>
          </a:xfrm>
          <a:prstGeom prst="rect">
            <a:avLst/>
          </a:prstGeom>
        </p:spPr>
      </p:pic>
      <p:pic>
        <p:nvPicPr>
          <p:cNvPr id="12" name="Picture 11" descr="A picture containing wheel, drawing&#10;&#10;Description automatically generated">
            <a:extLst>
              <a:ext uri="{FF2B5EF4-FFF2-40B4-BE49-F238E27FC236}">
                <a16:creationId xmlns:a16="http://schemas.microsoft.com/office/drawing/2014/main" id="{39CE7D45-4105-4FFC-A11F-B1242CD71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0" y="555444"/>
            <a:ext cx="2127019" cy="6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4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CEB1F0-83A8-4AF6-A2D0-EC8D31200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" r="34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0C4C7A-B6BB-4F5B-8403-3A67216CD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r="34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81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B1776-5BF4-48EA-827E-1275B1BE9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081" t="9850" r="17080" b="150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lack, white, clock, drawing&#10;&#10;Description automatically generated">
            <a:extLst>
              <a:ext uri="{FF2B5EF4-FFF2-40B4-BE49-F238E27FC236}">
                <a16:creationId xmlns:a16="http://schemas.microsoft.com/office/drawing/2014/main" id="{6A2E487F-B4C6-45FD-B715-CD92A1D94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59" y="3953719"/>
            <a:ext cx="2904281" cy="290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961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i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52964</TotalTime>
  <Words>106</Words>
  <Application>Microsoft Office PowerPoint</Application>
  <PresentationFormat>Widescreen</PresentationFormat>
  <Paragraphs>32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Segoe UI Light</vt:lpstr>
      <vt:lpstr>Motyw pakietu Office</vt:lpstr>
      <vt:lpstr>[WRO] 19 spotkanie Microsoft Azure User Group Poland we Wrocławiu</vt:lpstr>
      <vt:lpstr>Hasło AZURE</vt:lpstr>
      <vt:lpstr>Sponsor spotkania:</vt:lpstr>
      <vt:lpstr>Grupa Microsoft Azure User Group Poland</vt:lpstr>
      <vt:lpstr>Wrokshops / Meetups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Piotr Rogala</dc:creator>
  <cp:lastModifiedBy>Piotr Rogala</cp:lastModifiedBy>
  <cp:revision>158</cp:revision>
  <dcterms:created xsi:type="dcterms:W3CDTF">2016-04-07T19:18:28Z</dcterms:created>
  <dcterms:modified xsi:type="dcterms:W3CDTF">2020-02-11T22:01:35Z</dcterms:modified>
</cp:coreProperties>
</file>